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58" r:id="rId4"/>
    <p:sldId id="263" r:id="rId5"/>
    <p:sldId id="264" r:id="rId6"/>
  </p:sldIdLst>
  <p:sldSz cx="9144000" cy="6858000" type="screen4x3"/>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5">
          <p15:clr>
            <a:srgbClr val="A4A3A4"/>
          </p15:clr>
        </p15:guide>
        <p15:guide id="2" pos="4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B523"/>
    <a:srgbClr val="EDEDED"/>
    <a:srgbClr val="FFB952"/>
    <a:srgbClr val="B1B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86" d="100"/>
          <a:sy n="86" d="100"/>
        </p:scale>
        <p:origin x="581" y="53"/>
      </p:cViewPr>
      <p:guideLst>
        <p:guide orient="horz" pos="3865"/>
        <p:guide pos="49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B0A6D-9415-4ACF-B97F-7F93B5C902EE}" type="datetimeFigureOut">
              <a:rPr lang="nb-NO" smtClean="0"/>
              <a:t>02.09.2016</a:t>
            </a:fld>
            <a:endParaRPr lang="nb-N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3E407-254B-4DFB-9563-8CEBAB691BBB}" type="slidenum">
              <a:rPr lang="nb-NO" smtClean="0"/>
              <a:t>‹#›</a:t>
            </a:fld>
            <a:endParaRPr lang="nb-NO"/>
          </a:p>
        </p:txBody>
      </p:sp>
    </p:spTree>
    <p:extLst>
      <p:ext uri="{BB962C8B-B14F-4D97-AF65-F5344CB8AC3E}">
        <p14:creationId xmlns:p14="http://schemas.microsoft.com/office/powerpoint/2010/main" val="428875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13E407-254B-4DFB-9563-8CEBAB691BBB}" type="slidenum">
              <a:rPr lang="nb-NO" smtClean="0"/>
              <a:t>1</a:t>
            </a:fld>
            <a:endParaRPr lang="nb-NO"/>
          </a:p>
        </p:txBody>
      </p:sp>
    </p:spTree>
    <p:extLst>
      <p:ext uri="{BB962C8B-B14F-4D97-AF65-F5344CB8AC3E}">
        <p14:creationId xmlns:p14="http://schemas.microsoft.com/office/powerpoint/2010/main" val="34427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13E407-254B-4DFB-9563-8CEBAB691BBB}" type="slidenum">
              <a:rPr lang="nb-NO" smtClean="0"/>
              <a:t>3</a:t>
            </a:fld>
            <a:endParaRPr lang="nb-NO"/>
          </a:p>
        </p:txBody>
      </p:sp>
    </p:spTree>
    <p:extLst>
      <p:ext uri="{BB962C8B-B14F-4D97-AF65-F5344CB8AC3E}">
        <p14:creationId xmlns:p14="http://schemas.microsoft.com/office/powerpoint/2010/main" val="768830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Rektangel 8"/>
          <p:cNvSpPr/>
          <p:nvPr userDrawn="1"/>
        </p:nvSpPr>
        <p:spPr>
          <a:xfrm>
            <a:off x="2" y="0"/>
            <a:ext cx="9144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noProof="0">
              <a:latin typeface="Arial" pitchFamily="34" charset="0"/>
              <a:cs typeface="Arial" pitchFamily="34" charset="0"/>
            </a:endParaRPr>
          </a:p>
        </p:txBody>
      </p:sp>
      <p:sp>
        <p:nvSpPr>
          <p:cNvPr id="2" name="Tittel 1"/>
          <p:cNvSpPr>
            <a:spLocks noGrp="1"/>
          </p:cNvSpPr>
          <p:nvPr>
            <p:ph type="ctrTitle"/>
          </p:nvPr>
        </p:nvSpPr>
        <p:spPr>
          <a:xfrm>
            <a:off x="685800" y="1910403"/>
            <a:ext cx="7772400" cy="1470025"/>
          </a:xfrm>
        </p:spPr>
        <p:txBody>
          <a:bodyPr/>
          <a:lstStyle>
            <a:lvl1pPr>
              <a:defRPr>
                <a:latin typeface="Arial" pitchFamily="34" charset="0"/>
                <a:cs typeface="Arial" pitchFamily="34" charset="0"/>
              </a:defRPr>
            </a:lvl1pPr>
          </a:lstStyle>
          <a:p>
            <a:r>
              <a:rPr lang="en-US" noProof="0" smtClean="0"/>
              <a:t>Click to edit Master title style</a:t>
            </a:r>
            <a:endParaRPr lang="nb-NO" noProof="0"/>
          </a:p>
        </p:txBody>
      </p:sp>
      <p:sp>
        <p:nvSpPr>
          <p:cNvPr id="3" name="Undertittel 2"/>
          <p:cNvSpPr>
            <a:spLocks noGrp="1"/>
          </p:cNvSpPr>
          <p:nvPr>
            <p:ph type="subTitle" idx="1"/>
          </p:nvPr>
        </p:nvSpPr>
        <p:spPr>
          <a:xfrm>
            <a:off x="694365" y="3666178"/>
            <a:ext cx="7763835" cy="1752600"/>
          </a:xfrm>
        </p:spPr>
        <p:txBody>
          <a:bodyPr/>
          <a:lstStyle>
            <a:lvl1pPr marL="0" indent="0" algn="l">
              <a:buNone/>
              <a:defRPr sz="1400">
                <a:solidFill>
                  <a:srgbClr val="0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nb-NO" noProof="0"/>
          </a:p>
        </p:txBody>
      </p:sp>
      <p:cxnSp>
        <p:nvCxnSpPr>
          <p:cNvPr id="15" name="Rett linje 14"/>
          <p:cNvCxnSpPr/>
          <p:nvPr userDrawn="1"/>
        </p:nvCxnSpPr>
        <p:spPr>
          <a:xfrm flipV="1">
            <a:off x="2190060" y="3750273"/>
            <a:ext cx="6953942"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Rett linje 16"/>
          <p:cNvCxnSpPr/>
          <p:nvPr userDrawn="1"/>
        </p:nvCxnSpPr>
        <p:spPr>
          <a:xfrm rot="16200000" flipH="1">
            <a:off x="4816284" y="3694065"/>
            <a:ext cx="4297813" cy="2030055"/>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Rett linje 17"/>
          <p:cNvCxnSpPr/>
          <p:nvPr userDrawn="1"/>
        </p:nvCxnSpPr>
        <p:spPr>
          <a:xfrm>
            <a:off x="5370147" y="4006212"/>
            <a:ext cx="3773855"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rot="5400000">
            <a:off x="2187498" y="2118964"/>
            <a:ext cx="6858000" cy="2620072"/>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3" name="Bilde 22" descr="UiT_Navn_blaa.png"/>
          <p:cNvPicPr>
            <a:picLocks noChangeAspect="1"/>
          </p:cNvPicPr>
          <p:nvPr userDrawn="1"/>
        </p:nvPicPr>
        <p:blipFill>
          <a:blip r:embed="rId2"/>
          <a:stretch>
            <a:fillRect/>
          </a:stretch>
        </p:blipFill>
        <p:spPr>
          <a:xfrm>
            <a:off x="2" y="0"/>
            <a:ext cx="1360023" cy="2275551"/>
          </a:xfrm>
          <a:prstGeom prst="rect">
            <a:avLst/>
          </a:prstGeom>
        </p:spPr>
      </p:pic>
      <p:cxnSp>
        <p:nvCxnSpPr>
          <p:cNvPr id="28" name="Rett linje 27"/>
          <p:cNvCxnSpPr/>
          <p:nvPr userDrawn="1"/>
        </p:nvCxnSpPr>
        <p:spPr>
          <a:xfrm>
            <a:off x="790575" y="3470437"/>
            <a:ext cx="457957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4" name="Bilde 13" descr="LogoNorsk.png"/>
          <p:cNvPicPr>
            <a:picLocks noChangeAspect="1"/>
          </p:cNvPicPr>
          <p:nvPr userDrawn="1"/>
        </p:nvPicPr>
        <p:blipFill>
          <a:blip r:embed="rId3"/>
          <a:stretch>
            <a:fillRect/>
          </a:stretch>
        </p:blipFill>
        <p:spPr>
          <a:xfrm>
            <a:off x="8131441" y="5990437"/>
            <a:ext cx="543971" cy="53275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Arial" pitchFamily="34" charset="0"/>
                <a:cs typeface="Arial" pitchFamily="34" charset="0"/>
              </a:defRPr>
            </a:lvl1pPr>
          </a:lstStyle>
          <a:p>
            <a:r>
              <a:rPr lang="en-US" noProof="0" smtClean="0"/>
              <a:t>Click to edit Master title style</a:t>
            </a:r>
            <a:endParaRPr lang="nb-NO" noProof="0" dirty="0"/>
          </a:p>
        </p:txBody>
      </p:sp>
      <p:sp>
        <p:nvSpPr>
          <p:cNvPr id="3" name="Plassholder for innhold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
        <p:nvSpPr>
          <p:cNvPr id="4" name="Plassholder for dato 3"/>
          <p:cNvSpPr>
            <a:spLocks noGrp="1"/>
          </p:cNvSpPr>
          <p:nvPr>
            <p:ph type="dt" sz="half" idx="10"/>
          </p:nvPr>
        </p:nvSpPr>
        <p:spPr/>
        <p:txBody>
          <a:bodyPr/>
          <a:lstStyle>
            <a:lvl1pPr>
              <a:defRPr>
                <a:latin typeface="Arial" pitchFamily="34" charset="0"/>
                <a:cs typeface="Arial" pitchFamily="34" charset="0"/>
              </a:defRPr>
            </a:lvl1pPr>
          </a:lstStyle>
          <a:p>
            <a:r>
              <a:rPr lang="nb-NO" smtClean="0"/>
              <a:t>14.09.2016</a:t>
            </a:r>
            <a:endParaRPr lang="nb-NO"/>
          </a:p>
        </p:txBody>
      </p:sp>
      <p:sp>
        <p:nvSpPr>
          <p:cNvPr id="5" name="Plassholder for bunntekst 4"/>
          <p:cNvSpPr>
            <a:spLocks noGrp="1"/>
          </p:cNvSpPr>
          <p:nvPr>
            <p:ph type="ftr" sz="quarter" idx="11"/>
          </p:nvPr>
        </p:nvSpPr>
        <p:spPr/>
        <p:txBody>
          <a:bodyPr/>
          <a:lstStyle>
            <a:lvl1pPr>
              <a:defRPr>
                <a:latin typeface="Arial" pitchFamily="34" charset="0"/>
                <a:cs typeface="Arial" pitchFamily="34" charset="0"/>
              </a:defRPr>
            </a:lvl1pPr>
          </a:lstStyle>
          <a:p>
            <a:endParaRPr lang="nb-NO"/>
          </a:p>
        </p:txBody>
      </p:sp>
      <p:sp>
        <p:nvSpPr>
          <p:cNvPr id="6" name="Plassholder for lysbildenummer 5"/>
          <p:cNvSpPr>
            <a:spLocks noGrp="1"/>
          </p:cNvSpPr>
          <p:nvPr>
            <p:ph type="sldNum" sz="quarter" idx="12"/>
          </p:nvPr>
        </p:nvSpPr>
        <p:spPr/>
        <p:txBody>
          <a:bodyPr/>
          <a:lstStyle>
            <a:lvl1pPr>
              <a:defRPr>
                <a:latin typeface="Arial" pitchFamily="34" charset="0"/>
                <a:cs typeface="Arial" pitchFamily="34" charset="0"/>
              </a:defRPr>
            </a:lvl1pPr>
          </a:lstStyle>
          <a:p>
            <a:fld id="{48967F36-0B61-F749-ACDB-F36D75792314}" type="slidenum">
              <a:rPr lang="nb-NO" smtClean="0"/>
              <a:pPr/>
              <a:t>‹#›</a:t>
            </a:fld>
            <a:endParaRPr lang="nb-NO"/>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Click to edit Master title style</a:t>
            </a:r>
            <a:endParaRPr lang="nb-NO" noProof="0"/>
          </a:p>
        </p:txBody>
      </p:sp>
      <p:sp>
        <p:nvSpPr>
          <p:cNvPr id="3" name="Plassholder for innhold 2"/>
          <p:cNvSpPr>
            <a:spLocks noGrp="1"/>
          </p:cNvSpPr>
          <p:nvPr>
            <p:ph sz="half" idx="1"/>
          </p:nvPr>
        </p:nvSpPr>
        <p:spPr>
          <a:xfrm>
            <a:off x="670300" y="1837780"/>
            <a:ext cx="3710048"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
        <p:nvSpPr>
          <p:cNvPr id="5" name="Plassholder for dato 4"/>
          <p:cNvSpPr>
            <a:spLocks noGrp="1"/>
          </p:cNvSpPr>
          <p:nvPr>
            <p:ph type="dt" sz="half" idx="10"/>
          </p:nvPr>
        </p:nvSpPr>
        <p:spPr/>
        <p:txBody>
          <a:bodyPr/>
          <a:lstStyle/>
          <a:p>
            <a:r>
              <a:rPr lang="nb-NO" noProof="0" smtClean="0"/>
              <a:t>14.09.2016</a:t>
            </a:r>
            <a:endParaRPr lang="nb-NO" noProof="0"/>
          </a:p>
        </p:txBody>
      </p:sp>
      <p:sp>
        <p:nvSpPr>
          <p:cNvPr id="6" name="Plassholder for bunntekst 5"/>
          <p:cNvSpPr>
            <a:spLocks noGrp="1"/>
          </p:cNvSpPr>
          <p:nvPr>
            <p:ph type="ftr" sz="quarter" idx="11"/>
          </p:nvPr>
        </p:nvSpPr>
        <p:spPr/>
        <p:txBody>
          <a:bodyPr/>
          <a:lstStyle/>
          <a:p>
            <a:endParaRPr lang="nb-NO" noProof="0"/>
          </a:p>
        </p:txBody>
      </p:sp>
      <p:sp>
        <p:nvSpPr>
          <p:cNvPr id="7" name="Plassholder for lysbildenummer 6"/>
          <p:cNvSpPr>
            <a:spLocks noGrp="1"/>
          </p:cNvSpPr>
          <p:nvPr>
            <p:ph type="sldNum" sz="quarter" idx="12"/>
          </p:nvPr>
        </p:nvSpPr>
        <p:spPr/>
        <p:txBody>
          <a:bodyPr/>
          <a:lstStyle/>
          <a:p>
            <a:fld id="{48967F36-0B61-F749-ACDB-F36D75792314}" type="slidenum">
              <a:rPr lang="nb-NO" noProof="0" smtClean="0"/>
              <a:pPr/>
              <a:t>‹#›</a:t>
            </a:fld>
            <a:endParaRPr lang="nb-NO" noProof="0"/>
          </a:p>
        </p:txBody>
      </p:sp>
      <p:sp>
        <p:nvSpPr>
          <p:cNvPr id="8" name="Plassholder for innhold 2"/>
          <p:cNvSpPr>
            <a:spLocks noGrp="1"/>
          </p:cNvSpPr>
          <p:nvPr>
            <p:ph sz="half" idx="13"/>
          </p:nvPr>
        </p:nvSpPr>
        <p:spPr>
          <a:xfrm>
            <a:off x="4840368" y="1837780"/>
            <a:ext cx="3710048"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Click to edit Master title style</a:t>
            </a:r>
            <a:endParaRPr lang="nn-NO" noProof="0"/>
          </a:p>
        </p:txBody>
      </p:sp>
      <p:sp>
        <p:nvSpPr>
          <p:cNvPr id="3" name="Plassholder for dato 2"/>
          <p:cNvSpPr>
            <a:spLocks noGrp="1"/>
          </p:cNvSpPr>
          <p:nvPr>
            <p:ph type="dt" sz="half" idx="10"/>
          </p:nvPr>
        </p:nvSpPr>
        <p:spPr/>
        <p:txBody>
          <a:bodyPr/>
          <a:lstStyle/>
          <a:p>
            <a:r>
              <a:rPr lang="nb-NO" noProof="0" smtClean="0"/>
              <a:t>14.09.2016</a:t>
            </a:r>
            <a:endParaRPr lang="nn-NO" noProof="0"/>
          </a:p>
        </p:txBody>
      </p:sp>
      <p:sp>
        <p:nvSpPr>
          <p:cNvPr id="4" name="Plassholder for bunntekst 3"/>
          <p:cNvSpPr>
            <a:spLocks noGrp="1"/>
          </p:cNvSpPr>
          <p:nvPr>
            <p:ph type="ftr" sz="quarter" idx="11"/>
          </p:nvPr>
        </p:nvSpPr>
        <p:spPr/>
        <p:txBody>
          <a:bodyPr/>
          <a:lstStyle/>
          <a:p>
            <a:endParaRPr lang="nn-NO" noProof="0"/>
          </a:p>
        </p:txBody>
      </p:sp>
      <p:sp>
        <p:nvSpPr>
          <p:cNvPr id="5" name="Plassholder for lysbildenummer 4"/>
          <p:cNvSpPr>
            <a:spLocks noGrp="1"/>
          </p:cNvSpPr>
          <p:nvPr>
            <p:ph type="sldNum" sz="quarter" idx="12"/>
          </p:nvPr>
        </p:nvSpPr>
        <p:spPr/>
        <p:txBody>
          <a:bodyPr/>
          <a:lstStyle/>
          <a:p>
            <a:fld id="{48967F36-0B61-F749-ACDB-F36D75792314}" type="slidenum">
              <a:rPr lang="nn-NO" noProof="0" smtClean="0"/>
              <a:pPr/>
              <a:t>‹#›</a:t>
            </a:fld>
            <a:endParaRPr lang="nn-NO" noProof="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Rektangel 4"/>
          <p:cNvSpPr/>
          <p:nvPr userDrawn="1"/>
        </p:nvSpPr>
        <p:spPr>
          <a:xfrm>
            <a:off x="2" y="0"/>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2" name="Plassholder for dato 1"/>
          <p:cNvSpPr>
            <a:spLocks noGrp="1"/>
          </p:cNvSpPr>
          <p:nvPr>
            <p:ph type="dt" sz="half" idx="10"/>
          </p:nvPr>
        </p:nvSpPr>
        <p:spPr/>
        <p:txBody>
          <a:bodyPr/>
          <a:lstStyle/>
          <a:p>
            <a:r>
              <a:rPr lang="nb-NO" smtClean="0"/>
              <a:t>14.09.2016</a:t>
            </a:r>
            <a:endParaRPr lang="nn-NO"/>
          </a:p>
        </p:txBody>
      </p:sp>
      <p:sp>
        <p:nvSpPr>
          <p:cNvPr id="3" name="Plassholder for bunntekst 2"/>
          <p:cNvSpPr>
            <a:spLocks noGrp="1"/>
          </p:cNvSpPr>
          <p:nvPr>
            <p:ph type="ftr" sz="quarter" idx="11"/>
          </p:nvPr>
        </p:nvSpPr>
        <p:spPr/>
        <p:txBody>
          <a:bodyPr/>
          <a:lstStyle/>
          <a:p>
            <a:endParaRPr lang="nn-NO"/>
          </a:p>
        </p:txBody>
      </p:sp>
      <p:sp>
        <p:nvSpPr>
          <p:cNvPr id="4" name="Plassholder for lysbildenummer 3"/>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r>
              <a:rPr lang="nb-NO" noProof="0" smtClean="0"/>
              <a:t>14.09.2016</a:t>
            </a:r>
            <a:endParaRPr lang="nb-NO" noProof="0"/>
          </a:p>
        </p:txBody>
      </p:sp>
      <p:sp>
        <p:nvSpPr>
          <p:cNvPr id="4" name="Plassholder for bunntekst 3"/>
          <p:cNvSpPr>
            <a:spLocks noGrp="1"/>
          </p:cNvSpPr>
          <p:nvPr>
            <p:ph type="ftr" sz="quarter" idx="11"/>
          </p:nvPr>
        </p:nvSpPr>
        <p:spPr/>
        <p:txBody>
          <a:bodyPr/>
          <a:lstStyle/>
          <a:p>
            <a:endParaRPr lang="nb-NO" noProof="0"/>
          </a:p>
        </p:txBody>
      </p:sp>
      <p:sp>
        <p:nvSpPr>
          <p:cNvPr id="5" name="Plassholder for lysbildenummer 4"/>
          <p:cNvSpPr>
            <a:spLocks noGrp="1"/>
          </p:cNvSpPr>
          <p:nvPr>
            <p:ph type="sldNum" sz="quarter" idx="12"/>
          </p:nvPr>
        </p:nvSpPr>
        <p:spPr/>
        <p:txBody>
          <a:bodyPr/>
          <a:lstStyle/>
          <a:p>
            <a:fld id="{48967F36-0B61-F749-ACDB-F36D75792314}" type="slidenum">
              <a:rPr lang="nb-NO" noProof="0" smtClean="0"/>
              <a:pPr/>
              <a:t>‹#›</a:t>
            </a:fld>
            <a:endParaRPr lang="nb-NO" noProof="0"/>
          </a:p>
        </p:txBody>
      </p:sp>
      <p:sp>
        <p:nvSpPr>
          <p:cNvPr id="7" name="Rektangel 6"/>
          <p:cNvSpPr/>
          <p:nvPr userDrawn="1"/>
        </p:nvSpPr>
        <p:spPr>
          <a:xfrm>
            <a:off x="2" y="0"/>
            <a:ext cx="9144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noProof="0"/>
          </a:p>
        </p:txBody>
      </p:sp>
      <p:sp>
        <p:nvSpPr>
          <p:cNvPr id="9" name="Undertittel 2"/>
          <p:cNvSpPr>
            <a:spLocks noGrp="1"/>
          </p:cNvSpPr>
          <p:nvPr>
            <p:ph type="subTitle" idx="1"/>
          </p:nvPr>
        </p:nvSpPr>
        <p:spPr>
          <a:xfrm>
            <a:off x="694365" y="3666178"/>
            <a:ext cx="7763835" cy="1752600"/>
          </a:xfrm>
        </p:spPr>
        <p:txBody>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nb-NO" noProof="0"/>
          </a:p>
        </p:txBody>
      </p:sp>
      <p:cxnSp>
        <p:nvCxnSpPr>
          <p:cNvPr id="10" name="Rett linje 9"/>
          <p:cNvCxnSpPr/>
          <p:nvPr userDrawn="1"/>
        </p:nvCxnSpPr>
        <p:spPr>
          <a:xfrm flipV="1">
            <a:off x="2190060" y="3750273"/>
            <a:ext cx="6953942"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Rett linje 10"/>
          <p:cNvCxnSpPr/>
          <p:nvPr userDrawn="1"/>
        </p:nvCxnSpPr>
        <p:spPr>
          <a:xfrm rot="16200000" flipH="1">
            <a:off x="4816284" y="3694065"/>
            <a:ext cx="4297813" cy="2030055"/>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a:off x="5370147" y="4006212"/>
            <a:ext cx="3773855"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Rett linje 12"/>
          <p:cNvCxnSpPr/>
          <p:nvPr userDrawn="1"/>
        </p:nvCxnSpPr>
        <p:spPr>
          <a:xfrm rot="5400000">
            <a:off x="2187498" y="2118964"/>
            <a:ext cx="6858000" cy="2620072"/>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4" name="Bilde 13" descr="UiT_Navn_blaa.png"/>
          <p:cNvPicPr>
            <a:picLocks noChangeAspect="1"/>
          </p:cNvPicPr>
          <p:nvPr userDrawn="1"/>
        </p:nvPicPr>
        <p:blipFill>
          <a:blip r:embed="rId2"/>
          <a:stretch>
            <a:fillRect/>
          </a:stretch>
        </p:blipFill>
        <p:spPr>
          <a:xfrm>
            <a:off x="2" y="0"/>
            <a:ext cx="1360023" cy="2275551"/>
          </a:xfrm>
          <a:prstGeom prst="rect">
            <a:avLst/>
          </a:prstGeom>
        </p:spPr>
      </p:pic>
      <p:sp>
        <p:nvSpPr>
          <p:cNvPr id="16" name="Undertittel 2"/>
          <p:cNvSpPr txBox="1">
            <a:spLocks/>
          </p:cNvSpPr>
          <p:nvPr userDrawn="1"/>
        </p:nvSpPr>
        <p:spPr>
          <a:xfrm>
            <a:off x="706461" y="5870703"/>
            <a:ext cx="7763835" cy="374996"/>
          </a:xfrm>
          <a:prstGeom prst="rect">
            <a:avLst/>
          </a:prstGeom>
        </p:spPr>
        <p:txBody>
          <a:bodyPr vert="horz" lIns="91440" tIns="45720" rIns="91440" bIns="45720" rtlCol="0">
            <a:normAutofit/>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400" b="1" i="0" u="none" strike="noStrike" kern="1200" cap="none" spc="0" normalizeH="0" baseline="0" noProof="0" smtClean="0">
                <a:ln>
                  <a:noFill/>
                </a:ln>
                <a:solidFill>
                  <a:srgbClr val="000000"/>
                </a:solidFill>
                <a:effectLst/>
                <a:uLnTx/>
                <a:uFillTx/>
                <a:latin typeface="Open Sans"/>
                <a:ea typeface="+mn-ea"/>
                <a:cs typeface="Open Sans"/>
              </a:rPr>
              <a:t>uit.no</a:t>
            </a:r>
            <a:endParaRPr kumimoji="0" lang="nb-NO" sz="1400" b="1" i="0" u="none" strike="noStrike" kern="1200" cap="none" spc="0" normalizeH="0" baseline="0" noProof="0">
              <a:ln>
                <a:noFill/>
              </a:ln>
              <a:solidFill>
                <a:srgbClr val="000000"/>
              </a:solidFill>
              <a:effectLst/>
              <a:uLnTx/>
              <a:uFillTx/>
              <a:latin typeface="Open Sans"/>
              <a:ea typeface="+mn-ea"/>
              <a:cs typeface="Open Sans"/>
            </a:endParaRPr>
          </a:p>
        </p:txBody>
      </p:sp>
      <p:pic>
        <p:nvPicPr>
          <p:cNvPr id="15" name="Bilde 14" descr="LogoNorsk.png"/>
          <p:cNvPicPr>
            <a:picLocks noChangeAspect="1"/>
          </p:cNvPicPr>
          <p:nvPr userDrawn="1"/>
        </p:nvPicPr>
        <p:blipFill>
          <a:blip r:embed="rId3"/>
          <a:stretch>
            <a:fillRect/>
          </a:stretch>
        </p:blipFill>
        <p:spPr>
          <a:xfrm>
            <a:off x="8131441" y="5990437"/>
            <a:ext cx="543971" cy="532755"/>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p:nvSpPr>
        <p:spPr>
          <a:xfrm>
            <a:off x="-63303" y="-1"/>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noProof="0">
              <a:latin typeface="Arial" pitchFamily="34" charset="0"/>
              <a:cs typeface="Arial" pitchFamily="34" charset="0"/>
            </a:endParaRPr>
          </a:p>
        </p:txBody>
      </p:sp>
      <p:sp>
        <p:nvSpPr>
          <p:cNvPr id="2" name="Plassholder for tittel 1"/>
          <p:cNvSpPr>
            <a:spLocks noGrp="1"/>
          </p:cNvSpPr>
          <p:nvPr>
            <p:ph type="title"/>
          </p:nvPr>
        </p:nvSpPr>
        <p:spPr>
          <a:xfrm>
            <a:off x="670300" y="300207"/>
            <a:ext cx="7880116" cy="1216926"/>
          </a:xfrm>
          <a:prstGeom prst="rect">
            <a:avLst/>
          </a:prstGeom>
        </p:spPr>
        <p:txBody>
          <a:bodyPr vert="horz" lIns="91440" tIns="45720" rIns="91440" bIns="45720" rtlCol="0" anchor="b">
            <a:normAutofit/>
          </a:bodyPr>
          <a:lstStyle/>
          <a:p>
            <a:r>
              <a:rPr lang="nb-NO" noProof="0" dirty="0" smtClean="0"/>
              <a:t>Klikk for å redigere tittelstil</a:t>
            </a:r>
            <a:endParaRPr lang="nb-NO" noProof="0" dirty="0"/>
          </a:p>
        </p:txBody>
      </p:sp>
      <p:sp>
        <p:nvSpPr>
          <p:cNvPr id="3" name="Plassholder for tekst 2"/>
          <p:cNvSpPr>
            <a:spLocks noGrp="1"/>
          </p:cNvSpPr>
          <p:nvPr>
            <p:ph type="body" idx="1"/>
          </p:nvPr>
        </p:nvSpPr>
        <p:spPr>
          <a:xfrm>
            <a:off x="670300" y="1751183"/>
            <a:ext cx="7888582" cy="4374980"/>
          </a:xfrm>
          <a:prstGeom prst="rect">
            <a:avLst/>
          </a:prstGeom>
        </p:spPr>
        <p:txBody>
          <a:bodyPr vert="horz" lIns="91440" tIns="45720" rIns="91440" bIns="45720" rtlCol="0">
            <a:normAutofit/>
          </a:bodyPr>
          <a:lstStyle/>
          <a:p>
            <a:pPr lvl="0"/>
            <a:r>
              <a:rPr lang="nb-NO" noProof="0" dirty="0" smtClean="0"/>
              <a:t>Klikk for å redigere tekststiler i malen</a:t>
            </a:r>
          </a:p>
          <a:p>
            <a:pPr lvl="1"/>
            <a:r>
              <a:rPr lang="nb-NO" noProof="0" dirty="0" smtClean="0"/>
              <a:t>Andre nivå</a:t>
            </a:r>
          </a:p>
          <a:p>
            <a:pPr lvl="2"/>
            <a:r>
              <a:rPr lang="nb-NO" noProof="0" dirty="0" smtClean="0"/>
              <a:t>Tredje nivå</a:t>
            </a:r>
          </a:p>
          <a:p>
            <a:pPr lvl="3"/>
            <a:r>
              <a:rPr lang="nb-NO" noProof="0" dirty="0" smtClean="0"/>
              <a:t>Fjerde nivå</a:t>
            </a:r>
          </a:p>
          <a:p>
            <a:pPr lvl="4"/>
            <a:r>
              <a:rPr lang="nb-NO" noProof="0" dirty="0" smtClean="0"/>
              <a:t>Femte nivå</a:t>
            </a:r>
            <a:endParaRPr lang="nb-NO" noProof="0" dirty="0"/>
          </a:p>
        </p:txBody>
      </p:sp>
      <p:sp>
        <p:nvSpPr>
          <p:cNvPr id="4" name="Plassholder for dato 3"/>
          <p:cNvSpPr>
            <a:spLocks noGrp="1"/>
          </p:cNvSpPr>
          <p:nvPr>
            <p:ph type="dt" sz="half" idx="2"/>
          </p:nvPr>
        </p:nvSpPr>
        <p:spPr>
          <a:xfrm>
            <a:off x="712376" y="6356350"/>
            <a:ext cx="647649" cy="365125"/>
          </a:xfrm>
          <a:prstGeom prst="rect">
            <a:avLst/>
          </a:prstGeom>
        </p:spPr>
        <p:txBody>
          <a:bodyPr vert="horz" lIns="91440" tIns="45720" rIns="91440" bIns="45720" rtlCol="0" anchor="ctr"/>
          <a:lstStyle>
            <a:lvl1pPr algn="l">
              <a:defRPr sz="900">
                <a:solidFill>
                  <a:schemeClr val="tx1">
                    <a:tint val="75000"/>
                  </a:schemeClr>
                </a:solidFill>
                <a:latin typeface="Arial" pitchFamily="34" charset="0"/>
                <a:cs typeface="Arial" pitchFamily="34" charset="0"/>
              </a:defRPr>
            </a:lvl1pPr>
          </a:lstStyle>
          <a:p>
            <a:r>
              <a:rPr lang="nb-NO" smtClean="0"/>
              <a:t>14.09.2016</a:t>
            </a:r>
            <a:endParaRPr lang="nb-NO"/>
          </a:p>
        </p:txBody>
      </p:sp>
      <p:sp>
        <p:nvSpPr>
          <p:cNvPr id="5" name="Plassholder for bunntekst 4"/>
          <p:cNvSpPr>
            <a:spLocks noGrp="1"/>
          </p:cNvSpPr>
          <p:nvPr>
            <p:ph type="ftr" sz="quarter" idx="3"/>
          </p:nvPr>
        </p:nvSpPr>
        <p:spPr>
          <a:xfrm>
            <a:off x="1491195" y="6356350"/>
            <a:ext cx="2895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endParaRPr lang="nb-NO"/>
          </a:p>
        </p:txBody>
      </p:sp>
      <p:sp>
        <p:nvSpPr>
          <p:cNvPr id="6" name="Plassholder for lysbildenummer 5"/>
          <p:cNvSpPr>
            <a:spLocks noGrp="1"/>
          </p:cNvSpPr>
          <p:nvPr>
            <p:ph type="sldNum" sz="quarter" idx="4"/>
          </p:nvPr>
        </p:nvSpPr>
        <p:spPr>
          <a:xfrm>
            <a:off x="6553200" y="6356350"/>
            <a:ext cx="1827096"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48967F36-0B61-F749-ACDB-F36D75792314}" type="slidenum">
              <a:rPr lang="nb-NO" smtClean="0"/>
              <a:pPr/>
              <a:t>‹#›</a:t>
            </a:fld>
            <a:endParaRPr lang="nb-NO"/>
          </a:p>
        </p:txBody>
      </p:sp>
      <p:cxnSp>
        <p:nvCxnSpPr>
          <p:cNvPr id="10" name="Rett linje 9"/>
          <p:cNvCxnSpPr/>
          <p:nvPr/>
        </p:nvCxnSpPr>
        <p:spPr>
          <a:xfrm rot="5400000">
            <a:off x="7719376" y="5433376"/>
            <a:ext cx="2085544" cy="7637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p:nvCxnSpPr>
        <p:spPr>
          <a:xfrm rot="10800000" flipV="1">
            <a:off x="6927456" y="5850106"/>
            <a:ext cx="2216545" cy="1007893"/>
          </a:xfrm>
          <a:prstGeom prst="line">
            <a:avLst/>
          </a:prstGeom>
          <a:ln>
            <a:solidFill>
              <a:schemeClr val="accent3">
                <a:alpha val="16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Rett linje 13"/>
          <p:cNvCxnSpPr/>
          <p:nvPr/>
        </p:nvCxnSpPr>
        <p:spPr>
          <a:xfrm rot="5400000">
            <a:off x="8334481" y="6048478"/>
            <a:ext cx="1161841" cy="457200"/>
          </a:xfrm>
          <a:prstGeom prst="line">
            <a:avLst/>
          </a:prstGeom>
          <a:ln w="19050" cap="flat" cmpd="sng" algn="ctr">
            <a:solidFill>
              <a:schemeClr val="accent1">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Rett linje 15"/>
          <p:cNvCxnSpPr/>
          <p:nvPr/>
        </p:nvCxnSpPr>
        <p:spPr>
          <a:xfrm>
            <a:off x="770102" y="1603376"/>
            <a:ext cx="7788780" cy="1588"/>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iming>
    <p:tnLst>
      <p:par>
        <p:cTn id="1" dur="indefinite" restart="never" nodeType="tmRoot"/>
      </p:par>
    </p:tnLst>
  </p:timing>
  <p:hf hdr="0" ftr="0"/>
  <p:txStyles>
    <p:titleStyle>
      <a:lvl1pPr algn="l" defTabSz="457200" rtl="0" eaLnBrk="1" latinLnBrk="0" hangingPunct="1">
        <a:spcBef>
          <a:spcPct val="0"/>
        </a:spcBef>
        <a:buNone/>
        <a:defRPr sz="2600" b="1" i="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Autofit/>
          </a:bodyPr>
          <a:lstStyle/>
          <a:p>
            <a:r>
              <a:rPr lang="nb-NO" sz="2400" dirty="0" smtClean="0"/>
              <a:t>The </a:t>
            </a:r>
            <a:r>
              <a:rPr lang="nb-NO" sz="2400" dirty="0" err="1" smtClean="0"/>
              <a:t>effect</a:t>
            </a:r>
            <a:r>
              <a:rPr lang="nb-NO" sz="2400" dirty="0" smtClean="0"/>
              <a:t> </a:t>
            </a:r>
            <a:r>
              <a:rPr lang="nb-NO" sz="2400" dirty="0" err="1" smtClean="0"/>
              <a:t>of</a:t>
            </a:r>
            <a:r>
              <a:rPr lang="nb-NO" sz="2400" dirty="0" smtClean="0"/>
              <a:t> </a:t>
            </a:r>
            <a:r>
              <a:rPr lang="nb-NO" sz="2400" dirty="0" err="1" smtClean="0"/>
              <a:t>operational</a:t>
            </a:r>
            <a:r>
              <a:rPr lang="nb-NO" sz="2400" dirty="0" smtClean="0"/>
              <a:t> </a:t>
            </a:r>
            <a:r>
              <a:rPr lang="nb-NO" sz="2400" dirty="0" err="1" smtClean="0"/>
              <a:t>procedures</a:t>
            </a:r>
            <a:r>
              <a:rPr lang="nb-NO" sz="2400" dirty="0" smtClean="0"/>
              <a:t> </a:t>
            </a:r>
            <a:r>
              <a:rPr lang="nb-NO" sz="2400" dirty="0" err="1" smtClean="0"/>
              <a:t>on</a:t>
            </a:r>
            <a:r>
              <a:rPr lang="nb-NO" sz="2400" dirty="0" smtClean="0"/>
              <a:t> </a:t>
            </a:r>
            <a:r>
              <a:rPr lang="nb-NO" sz="2400" dirty="0" err="1" smtClean="0"/>
              <a:t>the</a:t>
            </a:r>
            <a:r>
              <a:rPr lang="nb-NO" sz="2400" dirty="0" smtClean="0"/>
              <a:t> </a:t>
            </a:r>
            <a:r>
              <a:rPr lang="nb-NO" sz="2400" dirty="0" err="1" smtClean="0"/>
              <a:t>catch</a:t>
            </a:r>
            <a:r>
              <a:rPr lang="nb-NO" sz="2400" dirty="0" smtClean="0"/>
              <a:t> </a:t>
            </a:r>
            <a:r>
              <a:rPr lang="nb-NO" sz="2400" dirty="0" err="1" smtClean="0"/>
              <a:t>quality</a:t>
            </a:r>
            <a:r>
              <a:rPr lang="nb-NO" sz="2400" dirty="0" smtClean="0"/>
              <a:t> in </a:t>
            </a:r>
            <a:r>
              <a:rPr lang="nb-NO" sz="2400" dirty="0" err="1" smtClean="0"/>
              <a:t>the</a:t>
            </a:r>
            <a:r>
              <a:rPr lang="nb-NO" sz="2400" dirty="0" smtClean="0"/>
              <a:t> Barents Sea </a:t>
            </a:r>
            <a:r>
              <a:rPr lang="nb-NO" sz="2400" dirty="0" err="1" smtClean="0"/>
              <a:t>bottom</a:t>
            </a:r>
            <a:r>
              <a:rPr lang="nb-NO" sz="2400" dirty="0" smtClean="0"/>
              <a:t> </a:t>
            </a:r>
            <a:r>
              <a:rPr lang="nb-NO" sz="2400" dirty="0" err="1" smtClean="0"/>
              <a:t>trawl</a:t>
            </a:r>
            <a:r>
              <a:rPr lang="nb-NO" sz="2400" dirty="0" smtClean="0"/>
              <a:t> </a:t>
            </a:r>
            <a:r>
              <a:rPr lang="nb-NO" sz="2400" dirty="0" err="1" smtClean="0"/>
              <a:t>fishery</a:t>
            </a:r>
            <a:r>
              <a:rPr lang="nb-NO" sz="2400" dirty="0" smtClean="0"/>
              <a:t> for </a:t>
            </a:r>
            <a:r>
              <a:rPr lang="nb-NO" sz="2400" dirty="0" err="1" smtClean="0"/>
              <a:t>cod</a:t>
            </a:r>
            <a:r>
              <a:rPr lang="nb-NO" sz="2400" dirty="0" smtClean="0"/>
              <a:t> (</a:t>
            </a:r>
            <a:r>
              <a:rPr lang="nb-NO" sz="2400" i="1" dirty="0" err="1" smtClean="0"/>
              <a:t>Gadus</a:t>
            </a:r>
            <a:r>
              <a:rPr lang="nb-NO" sz="2400" i="1" dirty="0" smtClean="0"/>
              <a:t> </a:t>
            </a:r>
            <a:r>
              <a:rPr lang="nb-NO" sz="2400" i="1" dirty="0" err="1" smtClean="0"/>
              <a:t>morhua</a:t>
            </a:r>
            <a:r>
              <a:rPr lang="nb-NO" sz="2400" dirty="0" smtClean="0"/>
              <a:t>)</a:t>
            </a:r>
            <a:endParaRPr lang="nb-NO" sz="2400" dirty="0"/>
          </a:p>
        </p:txBody>
      </p:sp>
      <p:sp>
        <p:nvSpPr>
          <p:cNvPr id="3" name="Undertittel 2"/>
          <p:cNvSpPr>
            <a:spLocks noGrp="1"/>
          </p:cNvSpPr>
          <p:nvPr>
            <p:ph type="subTitle" idx="1"/>
          </p:nvPr>
        </p:nvSpPr>
        <p:spPr/>
        <p:txBody>
          <a:bodyPr>
            <a:normAutofit/>
          </a:bodyPr>
          <a:lstStyle/>
          <a:p>
            <a:endParaRPr lang="nb-NO" sz="1800" dirty="0" smtClean="0"/>
          </a:p>
          <a:p>
            <a:endParaRPr lang="nb-NO" sz="1800" dirty="0"/>
          </a:p>
          <a:p>
            <a:endParaRPr lang="nb-NO" sz="1800" dirty="0" smtClean="0"/>
          </a:p>
          <a:p>
            <a:r>
              <a:rPr lang="nb-NO" sz="1800" dirty="0" smtClean="0"/>
              <a:t>Jesse Brinkhof</a:t>
            </a:r>
          </a:p>
          <a:p>
            <a:r>
              <a:rPr lang="nb-NO" sz="1800" dirty="0" smtClean="0"/>
              <a:t>14.09.2016</a:t>
            </a:r>
            <a:endParaRPr lang="nb-NO" sz="1800" dirty="0"/>
          </a:p>
        </p:txBody>
      </p:sp>
      <p:pic>
        <p:nvPicPr>
          <p:cNvPr id="1026" name="Picture 2" descr="Bilderesultat for crisp logo fish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232" y="5974672"/>
            <a:ext cx="1389350" cy="6007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p:cNvSpPr>
            <a:spLocks noGrp="1"/>
          </p:cNvSpPr>
          <p:nvPr>
            <p:ph type="title"/>
          </p:nvPr>
        </p:nvSpPr>
        <p:spPr/>
        <p:txBody>
          <a:bodyPr/>
          <a:lstStyle/>
          <a:p>
            <a:r>
              <a:rPr lang="en-US" dirty="0" smtClean="0"/>
              <a:t>Introduction</a:t>
            </a:r>
            <a:endParaRPr lang="en-US" dirty="0"/>
          </a:p>
        </p:txBody>
      </p:sp>
      <p:sp>
        <p:nvSpPr>
          <p:cNvPr id="13" name="Plassholder for innhold 12"/>
          <p:cNvSpPr>
            <a:spLocks noGrp="1"/>
          </p:cNvSpPr>
          <p:nvPr>
            <p:ph idx="1"/>
          </p:nvPr>
        </p:nvSpPr>
        <p:spPr>
          <a:xfrm>
            <a:off x="670300" y="1613139"/>
            <a:ext cx="7888582" cy="4513023"/>
          </a:xfrm>
        </p:spPr>
        <p:txBody>
          <a:bodyPr>
            <a:normAutofit/>
          </a:bodyPr>
          <a:lstStyle/>
          <a:p>
            <a:endParaRPr lang="en-US" sz="2400" dirty="0" smtClean="0"/>
          </a:p>
          <a:p>
            <a:r>
              <a:rPr lang="en-US" sz="2400" dirty="0" smtClean="0"/>
              <a:t>3-year PhD-position</a:t>
            </a:r>
            <a:endParaRPr lang="en-US" sz="2400" dirty="0" smtClean="0"/>
          </a:p>
          <a:p>
            <a:r>
              <a:rPr lang="en-US" sz="2400" dirty="0" smtClean="0"/>
              <a:t>Employed at the Norwegian College of Fishery Science, University of </a:t>
            </a:r>
            <a:r>
              <a:rPr lang="en-US" sz="2400" dirty="0" err="1" smtClean="0"/>
              <a:t>Tromsø</a:t>
            </a:r>
            <a:endParaRPr lang="en-US" sz="2400" dirty="0" smtClean="0"/>
          </a:p>
          <a:p>
            <a:endParaRPr lang="en-US" sz="2400" dirty="0" smtClean="0"/>
          </a:p>
          <a:p>
            <a:r>
              <a:rPr lang="en-US" sz="2400" dirty="0" smtClean="0"/>
              <a:t>The main objective:</a:t>
            </a:r>
          </a:p>
          <a:p>
            <a:pPr marL="457200" lvl="1" indent="0">
              <a:buNone/>
            </a:pPr>
            <a:r>
              <a:rPr lang="en-US" sz="2400" dirty="0" smtClean="0"/>
              <a:t>“To document the effect of various trawl components as well as operational procedures, with the aim of improving the quality of the catch caught by Norwegian bottom trawlers in the Barents sea”</a:t>
            </a:r>
            <a:endParaRPr lang="en-US" sz="2400" dirty="0" smtClean="0"/>
          </a:p>
          <a:p>
            <a:pPr marL="457200" lvl="1" indent="0">
              <a:buNone/>
            </a:pPr>
            <a:endParaRPr lang="en-US" sz="2400" dirty="0" smtClean="0"/>
          </a:p>
          <a:p>
            <a:endParaRPr lang="en-US" sz="2400" dirty="0"/>
          </a:p>
        </p:txBody>
      </p:sp>
      <p:sp>
        <p:nvSpPr>
          <p:cNvPr id="2" name="Date Placeholder 1"/>
          <p:cNvSpPr>
            <a:spLocks noGrp="1"/>
          </p:cNvSpPr>
          <p:nvPr>
            <p:ph type="dt" sz="half" idx="10"/>
          </p:nvPr>
        </p:nvSpPr>
        <p:spPr>
          <a:xfrm>
            <a:off x="712376" y="6356350"/>
            <a:ext cx="805706" cy="365125"/>
          </a:xfrm>
        </p:spPr>
        <p:txBody>
          <a:bodyPr/>
          <a:lstStyle/>
          <a:p>
            <a:r>
              <a:rPr lang="en-US" dirty="0" smtClean="0"/>
              <a:t>14.09.2016</a:t>
            </a:r>
            <a:endParaRPr lang="en-US" dirty="0"/>
          </a:p>
        </p:txBody>
      </p:sp>
      <p:sp>
        <p:nvSpPr>
          <p:cNvPr id="3" name="Slide Number Placeholder 2"/>
          <p:cNvSpPr>
            <a:spLocks noGrp="1"/>
          </p:cNvSpPr>
          <p:nvPr>
            <p:ph type="sldNum" sz="quarter" idx="12"/>
          </p:nvPr>
        </p:nvSpPr>
        <p:spPr/>
        <p:txBody>
          <a:bodyPr/>
          <a:lstStyle/>
          <a:p>
            <a:fld id="{48967F36-0B61-F749-ACDB-F36D75792314}"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5" y="788080"/>
            <a:ext cx="7880116" cy="623071"/>
          </a:xfrm>
        </p:spPr>
        <p:txBody>
          <a:bodyPr>
            <a:normAutofit fontScale="90000"/>
          </a:bodyPr>
          <a:lstStyle/>
          <a:p>
            <a:r>
              <a:rPr lang="en-US" dirty="0" smtClean="0"/>
              <a:t>Study I: Assessing the impact of prolonged buffer towing </a:t>
            </a:r>
            <a:r>
              <a:rPr lang="en-US" dirty="0" smtClean="0"/>
              <a:t>on the quality of the catch</a:t>
            </a:r>
            <a:r>
              <a:rPr lang="en-US" dirty="0" smtClean="0"/>
              <a:t> </a:t>
            </a:r>
            <a:endParaRPr lang="en-US" dirty="0"/>
          </a:p>
        </p:txBody>
      </p:sp>
      <p:sp>
        <p:nvSpPr>
          <p:cNvPr id="3" name="Content Placeholder 2"/>
          <p:cNvSpPr>
            <a:spLocks noGrp="1"/>
          </p:cNvSpPr>
          <p:nvPr>
            <p:ph sz="half" idx="1"/>
          </p:nvPr>
        </p:nvSpPr>
        <p:spPr>
          <a:xfrm>
            <a:off x="670300" y="1837780"/>
            <a:ext cx="7964742" cy="4288383"/>
          </a:xfrm>
        </p:spPr>
        <p:txBody>
          <a:bodyPr>
            <a:normAutofit/>
          </a:bodyPr>
          <a:lstStyle/>
          <a:p>
            <a:pPr lvl="1" defTabSz="914400">
              <a:lnSpc>
                <a:spcPct val="90000"/>
              </a:lnSpc>
              <a:spcBef>
                <a:spcPts val="500"/>
              </a:spcBef>
              <a:buFont typeface="Arial" panose="020B0604020202020204" pitchFamily="34" charset="0"/>
              <a:buChar char="•"/>
            </a:pPr>
            <a:r>
              <a:rPr lang="en-US" sz="2200" dirty="0" smtClean="0">
                <a:solidFill>
                  <a:prstClr val="black"/>
                </a:solidFill>
                <a:latin typeface="Calibri" panose="020F0502020204030204"/>
                <a:cs typeface="+mn-cs"/>
              </a:rPr>
              <a:t>Prolonged buffer towing (towing the trawl in the water column) is a method used for securing a constant supply of fish to the onboard factory.</a:t>
            </a:r>
          </a:p>
          <a:p>
            <a:pPr lvl="1" defTabSz="914400">
              <a:lnSpc>
                <a:spcPct val="90000"/>
              </a:lnSpc>
              <a:spcBef>
                <a:spcPts val="500"/>
              </a:spcBef>
              <a:buFont typeface="Arial" panose="020B0604020202020204" pitchFamily="34" charset="0"/>
              <a:buChar char="•"/>
            </a:pPr>
            <a:r>
              <a:rPr lang="en-US" sz="2200" dirty="0" smtClean="0">
                <a:solidFill>
                  <a:prstClr val="black"/>
                </a:solidFill>
                <a:latin typeface="Calibri" panose="020F0502020204030204"/>
                <a:cs typeface="+mn-cs"/>
              </a:rPr>
              <a:t>However, this practice is</a:t>
            </a:r>
            <a:r>
              <a:rPr lang="en-US" sz="2200" dirty="0" smtClean="0">
                <a:solidFill>
                  <a:prstClr val="black"/>
                </a:solidFill>
                <a:latin typeface="Calibri" panose="020F0502020204030204"/>
                <a:cs typeface="+mn-cs"/>
              </a:rPr>
              <a:t> believed to have negative consequences on the quality of the catch.</a:t>
            </a:r>
          </a:p>
          <a:p>
            <a:pPr lvl="1" defTabSz="914400">
              <a:lnSpc>
                <a:spcPct val="90000"/>
              </a:lnSpc>
              <a:spcBef>
                <a:spcPts val="500"/>
              </a:spcBef>
              <a:buFont typeface="Arial" panose="020B0604020202020204" pitchFamily="34" charset="0"/>
              <a:buChar char="•"/>
            </a:pPr>
            <a:r>
              <a:rPr lang="en-US" sz="2200" dirty="0" smtClean="0">
                <a:solidFill>
                  <a:prstClr val="black"/>
                </a:solidFill>
                <a:latin typeface="Calibri" panose="020F0502020204030204"/>
                <a:cs typeface="+mn-cs"/>
              </a:rPr>
              <a:t>Trails will be conducted onboard R/V “Helmer Hanssen” during November 2016.</a:t>
            </a:r>
            <a:endParaRPr lang="en-US" dirty="0"/>
          </a:p>
        </p:txBody>
      </p:sp>
      <p:sp>
        <p:nvSpPr>
          <p:cNvPr id="4" name="Date Placeholder 3"/>
          <p:cNvSpPr>
            <a:spLocks noGrp="1"/>
          </p:cNvSpPr>
          <p:nvPr>
            <p:ph type="dt" sz="half" idx="10"/>
          </p:nvPr>
        </p:nvSpPr>
        <p:spPr>
          <a:xfrm>
            <a:off x="712376" y="6356350"/>
            <a:ext cx="805706" cy="365125"/>
          </a:xfrm>
        </p:spPr>
        <p:txBody>
          <a:bodyPr/>
          <a:lstStyle/>
          <a:p>
            <a:r>
              <a:rPr lang="nb-NO" noProof="0" dirty="0" smtClean="0"/>
              <a:t>14.09.2016</a:t>
            </a:r>
            <a:endParaRPr lang="nb-NO" noProof="0" dirty="0"/>
          </a:p>
        </p:txBody>
      </p:sp>
      <p:sp>
        <p:nvSpPr>
          <p:cNvPr id="5" name="Slide Number Placeholder 4"/>
          <p:cNvSpPr>
            <a:spLocks noGrp="1"/>
          </p:cNvSpPr>
          <p:nvPr>
            <p:ph type="sldNum" sz="quarter" idx="12"/>
          </p:nvPr>
        </p:nvSpPr>
        <p:spPr/>
        <p:txBody>
          <a:bodyPr/>
          <a:lstStyle/>
          <a:p>
            <a:fld id="{48967F36-0B61-F749-ACDB-F36D75792314}" type="slidenum">
              <a:rPr lang="nb-NO" noProof="0" smtClean="0"/>
              <a:pPr/>
              <a:t>3</a:t>
            </a:fld>
            <a:endParaRPr lang="nb-NO" noProof="0"/>
          </a:p>
        </p:txBody>
      </p:sp>
      <p:pic>
        <p:nvPicPr>
          <p:cNvPr id="128" name="Picture 127"/>
          <p:cNvPicPr>
            <a:picLocks noChangeAspect="1"/>
          </p:cNvPicPr>
          <p:nvPr/>
        </p:nvPicPr>
        <p:blipFill>
          <a:blip r:embed="rId3"/>
          <a:stretch>
            <a:fillRect/>
          </a:stretch>
        </p:blipFill>
        <p:spPr>
          <a:xfrm>
            <a:off x="1518082" y="3781888"/>
            <a:ext cx="6014874" cy="2849670"/>
          </a:xfrm>
          <a:prstGeom prst="rect">
            <a:avLst/>
          </a:prstGeom>
        </p:spPr>
      </p:pic>
    </p:spTree>
    <p:extLst>
      <p:ext uri="{BB962C8B-B14F-4D97-AF65-F5344CB8AC3E}">
        <p14:creationId xmlns:p14="http://schemas.microsoft.com/office/powerpoint/2010/main" val="463028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II: Documenting the effect of excessive fish exclusion devices (</a:t>
            </a:r>
            <a:r>
              <a:rPr lang="en-US" dirty="0" err="1"/>
              <a:t>ExFED</a:t>
            </a:r>
            <a:r>
              <a:rPr lang="en-US" dirty="0"/>
              <a:t>) on the catch quality</a:t>
            </a:r>
          </a:p>
        </p:txBody>
      </p:sp>
      <p:sp>
        <p:nvSpPr>
          <p:cNvPr id="4" name="Date Placeholder 3"/>
          <p:cNvSpPr>
            <a:spLocks noGrp="1"/>
          </p:cNvSpPr>
          <p:nvPr>
            <p:ph type="dt" sz="half" idx="10"/>
          </p:nvPr>
        </p:nvSpPr>
        <p:spPr>
          <a:xfrm>
            <a:off x="712376" y="6356350"/>
            <a:ext cx="832339" cy="365125"/>
          </a:xfrm>
        </p:spPr>
        <p:txBody>
          <a:bodyPr/>
          <a:lstStyle/>
          <a:p>
            <a:r>
              <a:rPr lang="nb-NO" noProof="0" dirty="0" smtClean="0"/>
              <a:t>14.09.2016</a:t>
            </a:r>
            <a:endParaRPr lang="nb-NO" noProof="0" dirty="0"/>
          </a:p>
        </p:txBody>
      </p:sp>
      <p:pic>
        <p:nvPicPr>
          <p:cNvPr id="7" name="Content Placeholder 5"/>
          <p:cNvPicPr>
            <a:picLocks noGrp="1" noChangeAspect="1"/>
          </p:cNvPicPr>
          <p:nvPr>
            <p:ph sz="half" idx="13"/>
          </p:nvPr>
        </p:nvPicPr>
        <p:blipFill>
          <a:blip r:embed="rId2"/>
          <a:stretch>
            <a:fillRect/>
          </a:stretch>
        </p:blipFill>
        <p:spPr>
          <a:xfrm>
            <a:off x="1128545" y="4258203"/>
            <a:ext cx="3703208" cy="2082081"/>
          </a:xfrm>
          <a:prstGeom prst="rect">
            <a:avLst/>
          </a:prstGeom>
        </p:spPr>
      </p:pic>
      <p:sp>
        <p:nvSpPr>
          <p:cNvPr id="3" name="Content Placeholder 2"/>
          <p:cNvSpPr>
            <a:spLocks noGrp="1"/>
          </p:cNvSpPr>
          <p:nvPr>
            <p:ph sz="half" idx="1"/>
          </p:nvPr>
        </p:nvSpPr>
        <p:spPr>
          <a:xfrm>
            <a:off x="670300" y="1615838"/>
            <a:ext cx="3710048" cy="4510325"/>
          </a:xfrm>
        </p:spPr>
        <p:txBody>
          <a:bodyPr/>
          <a:lstStyle/>
          <a:p>
            <a:r>
              <a:rPr lang="en-US" dirty="0" smtClean="0"/>
              <a:t>Comparing the quality of the catch caught with and without the use of a </a:t>
            </a:r>
            <a:r>
              <a:rPr lang="en-US" dirty="0" err="1" smtClean="0"/>
              <a:t>ExFED</a:t>
            </a:r>
            <a:r>
              <a:rPr lang="en-US" dirty="0" smtClean="0"/>
              <a:t>.</a:t>
            </a:r>
          </a:p>
          <a:p>
            <a:r>
              <a:rPr lang="en-US" dirty="0" smtClean="0"/>
              <a:t>The </a:t>
            </a:r>
            <a:r>
              <a:rPr lang="en-US" dirty="0" err="1" smtClean="0"/>
              <a:t>ExFED</a:t>
            </a:r>
            <a:r>
              <a:rPr lang="en-US" dirty="0" smtClean="0"/>
              <a:t> limits the expansion of the catch during haul-back, and is thus believed to increase the amount of damage to the catch, with subsequent reduction in quality. </a:t>
            </a:r>
            <a:endParaRPr lang="en-US" dirty="0"/>
          </a:p>
        </p:txBody>
      </p:sp>
      <p:sp>
        <p:nvSpPr>
          <p:cNvPr id="5" name="Slide Number Placeholder 4"/>
          <p:cNvSpPr>
            <a:spLocks noGrp="1"/>
          </p:cNvSpPr>
          <p:nvPr>
            <p:ph type="sldNum" sz="quarter" idx="12"/>
          </p:nvPr>
        </p:nvSpPr>
        <p:spPr/>
        <p:txBody>
          <a:bodyPr/>
          <a:lstStyle/>
          <a:p>
            <a:fld id="{48967F36-0B61-F749-ACDB-F36D75792314}" type="slidenum">
              <a:rPr lang="nb-NO" noProof="0" smtClean="0"/>
              <a:pPr/>
              <a:t>4</a:t>
            </a:fld>
            <a:endParaRPr lang="nb-NO" noProof="0"/>
          </a:p>
        </p:txBody>
      </p:sp>
      <p:sp>
        <p:nvSpPr>
          <p:cNvPr id="8" name="TextBox 7"/>
          <p:cNvSpPr txBox="1"/>
          <p:nvPr/>
        </p:nvSpPr>
        <p:spPr>
          <a:xfrm>
            <a:off x="3968860" y="6117808"/>
            <a:ext cx="822975" cy="230832"/>
          </a:xfrm>
          <a:prstGeom prst="rect">
            <a:avLst/>
          </a:prstGeom>
          <a:noFill/>
        </p:spPr>
        <p:txBody>
          <a:bodyPr wrap="square" rtlCol="0">
            <a:spAutoFit/>
          </a:bodyPr>
          <a:lstStyle/>
          <a:p>
            <a:r>
              <a:rPr lang="nb-NO" sz="900" dirty="0" smtClean="0"/>
              <a:t>Source</a:t>
            </a:r>
            <a:r>
              <a:rPr lang="nb-NO" sz="900" dirty="0" smtClean="0"/>
              <a:t>: IMR</a:t>
            </a:r>
            <a:endParaRPr lang="nb-NO" sz="9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7392" y="4045924"/>
            <a:ext cx="3503023" cy="1988695"/>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7508" t="13318" r="24062" b="2709"/>
          <a:stretch/>
        </p:blipFill>
        <p:spPr>
          <a:xfrm>
            <a:off x="5047391" y="1838864"/>
            <a:ext cx="3503023" cy="2128280"/>
          </a:xfrm>
          <a:prstGeom prst="rect">
            <a:avLst/>
          </a:prstGeom>
        </p:spPr>
      </p:pic>
    </p:spTree>
    <p:extLst>
      <p:ext uri="{BB962C8B-B14F-4D97-AF65-F5344CB8AC3E}">
        <p14:creationId xmlns:p14="http://schemas.microsoft.com/office/powerpoint/2010/main" val="1920335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III: Improving the catch quality using a “haul-back” </a:t>
            </a:r>
            <a:r>
              <a:rPr lang="en-US" dirty="0" err="1" smtClean="0"/>
              <a:t>codend</a:t>
            </a:r>
            <a:r>
              <a:rPr lang="en-US" dirty="0" smtClean="0"/>
              <a:t> opened at depth with a inverse hydrostatic release mechanism</a:t>
            </a:r>
            <a:endParaRPr lang="en-US" dirty="0"/>
          </a:p>
        </p:txBody>
      </p:sp>
      <p:sp>
        <p:nvSpPr>
          <p:cNvPr id="3" name="Content Placeholder 2"/>
          <p:cNvSpPr>
            <a:spLocks noGrp="1"/>
          </p:cNvSpPr>
          <p:nvPr>
            <p:ph idx="1"/>
          </p:nvPr>
        </p:nvSpPr>
        <p:spPr/>
        <p:txBody>
          <a:bodyPr/>
          <a:lstStyle/>
          <a:p>
            <a:r>
              <a:rPr lang="en-US" dirty="0" smtClean="0"/>
              <a:t>The lack of expansion possibility when using a </a:t>
            </a:r>
            <a:r>
              <a:rPr lang="en-US" dirty="0" err="1" smtClean="0"/>
              <a:t>ExFED</a:t>
            </a:r>
            <a:r>
              <a:rPr lang="en-US" dirty="0" smtClean="0"/>
              <a:t>, as well as hauling the catch directly onboard are believed to cause damage to the catch with subsequent reduction  in catch quality. </a:t>
            </a:r>
          </a:p>
          <a:p>
            <a:r>
              <a:rPr lang="en-US" dirty="0" smtClean="0"/>
              <a:t>Therefore, an new </a:t>
            </a:r>
            <a:r>
              <a:rPr lang="en-US" dirty="0" err="1" smtClean="0"/>
              <a:t>codend</a:t>
            </a:r>
            <a:r>
              <a:rPr lang="en-US" dirty="0" smtClean="0"/>
              <a:t> will be designed with the purpose of preserving the catch quality by reducing the mechanic pressure during haul-back. </a:t>
            </a:r>
          </a:p>
          <a:p>
            <a:r>
              <a:rPr lang="en-US" dirty="0" smtClean="0"/>
              <a:t>The </a:t>
            </a:r>
            <a:r>
              <a:rPr lang="en-US" dirty="0" err="1" smtClean="0"/>
              <a:t>codend</a:t>
            </a:r>
            <a:r>
              <a:rPr lang="en-US" dirty="0" smtClean="0"/>
              <a:t> will be opened during haul-back using a inverse hydrostatic release mechanism, resulting in additional space for expansion as well as reduction in exposure to gravity while hauling up </a:t>
            </a:r>
            <a:r>
              <a:rPr lang="en-US" smtClean="0"/>
              <a:t>the slipway. </a:t>
            </a:r>
            <a:endParaRPr lang="en-US" dirty="0"/>
          </a:p>
        </p:txBody>
      </p:sp>
      <p:sp>
        <p:nvSpPr>
          <p:cNvPr id="4" name="Date Placeholder 3"/>
          <p:cNvSpPr>
            <a:spLocks noGrp="1"/>
          </p:cNvSpPr>
          <p:nvPr>
            <p:ph type="dt" sz="half" idx="10"/>
          </p:nvPr>
        </p:nvSpPr>
        <p:spPr>
          <a:xfrm>
            <a:off x="712376" y="6356350"/>
            <a:ext cx="867849" cy="365125"/>
          </a:xfrm>
        </p:spPr>
        <p:txBody>
          <a:bodyPr/>
          <a:lstStyle/>
          <a:p>
            <a:r>
              <a:rPr lang="nb-NO" dirty="0" smtClean="0"/>
              <a:t>14.09.2016</a:t>
            </a:r>
            <a:endParaRPr lang="nb-NO" dirty="0"/>
          </a:p>
        </p:txBody>
      </p:sp>
      <p:sp>
        <p:nvSpPr>
          <p:cNvPr id="5" name="Slide Number Placeholder 4"/>
          <p:cNvSpPr>
            <a:spLocks noGrp="1"/>
          </p:cNvSpPr>
          <p:nvPr>
            <p:ph type="sldNum" sz="quarter" idx="12"/>
          </p:nvPr>
        </p:nvSpPr>
        <p:spPr/>
        <p:txBody>
          <a:bodyPr/>
          <a:lstStyle/>
          <a:p>
            <a:fld id="{48967F36-0B61-F749-ACDB-F36D75792314}" type="slidenum">
              <a:rPr lang="nb-NO" smtClean="0"/>
              <a:pPr/>
              <a:t>5</a:t>
            </a:fld>
            <a:endParaRPr lang="nb-NO"/>
          </a:p>
        </p:txBody>
      </p:sp>
      <p:pic>
        <p:nvPicPr>
          <p:cNvPr id="7" name="Picture 6"/>
          <p:cNvPicPr>
            <a:picLocks noChangeAspect="1"/>
          </p:cNvPicPr>
          <p:nvPr/>
        </p:nvPicPr>
        <p:blipFill>
          <a:blip r:embed="rId2"/>
          <a:stretch>
            <a:fillRect/>
          </a:stretch>
        </p:blipFill>
        <p:spPr>
          <a:xfrm>
            <a:off x="364146" y="4621729"/>
            <a:ext cx="8363114" cy="1534886"/>
          </a:xfrm>
          <a:prstGeom prst="rect">
            <a:avLst/>
          </a:prstGeom>
        </p:spPr>
      </p:pic>
    </p:spTree>
    <p:extLst>
      <p:ext uri="{BB962C8B-B14F-4D97-AF65-F5344CB8AC3E}">
        <p14:creationId xmlns:p14="http://schemas.microsoft.com/office/powerpoint/2010/main" val="3996388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l_blaa">
  <a:themeElements>
    <a:clrScheme name="Egendefinert 5">
      <a:dk1>
        <a:sysClr val="windowText" lastClr="000000"/>
      </a:dk1>
      <a:lt1>
        <a:sysClr val="window" lastClr="FFFFFF"/>
      </a:lt1>
      <a:dk2>
        <a:srgbClr val="00617F"/>
      </a:dk2>
      <a:lt2>
        <a:srgbClr val="EEECE1"/>
      </a:lt2>
      <a:accent1>
        <a:srgbClr val="00617F"/>
      </a:accent1>
      <a:accent2>
        <a:srgbClr val="CB343B"/>
      </a:accent2>
      <a:accent3>
        <a:srgbClr val="15718F"/>
      </a:accent3>
      <a:accent4>
        <a:srgbClr val="59A1A2"/>
      </a:accent4>
      <a:accent5>
        <a:srgbClr val="26828C"/>
      </a:accent5>
      <a:accent6>
        <a:srgbClr val="DE7C00"/>
      </a:accent6>
      <a:hlink>
        <a:srgbClr val="007396"/>
      </a:hlink>
      <a:folHlink>
        <a:srgbClr val="A6BB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Mal_blaa</Template>
  <TotalTime>10113</TotalTime>
  <Words>345</Words>
  <Application>Microsoft Office PowerPoint</Application>
  <PresentationFormat>On-screen Show (4:3)</PresentationFormat>
  <Paragraphs>35</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Open Sans</vt:lpstr>
      <vt:lpstr>Mal_blaa</vt:lpstr>
      <vt:lpstr>The effect of operational procedures on the catch quality in the Barents Sea bottom trawl fishery for cod (Gadus morhua)</vt:lpstr>
      <vt:lpstr>Introduction</vt:lpstr>
      <vt:lpstr>Study I: Assessing the impact of prolonged buffer towing on the quality of the catch </vt:lpstr>
      <vt:lpstr>Study II: Documenting the effect of excessive fish exclusion devices (ExFED) on the catch quality</vt:lpstr>
      <vt:lpstr>Study III: Improving the catch quality using a “haul-back” codend opened at depth with a inverse hydrostatic release mechanism</vt:lpstr>
    </vt:vector>
  </TitlesOfParts>
  <Company>UiT Norges arktiske universitet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Stipendiat i  kvalitet på fisk</dc:title>
  <dc:creator>Brinkhof Jesse</dc:creator>
  <cp:lastModifiedBy>Jesse Brinkhof</cp:lastModifiedBy>
  <cp:revision>64</cp:revision>
  <dcterms:created xsi:type="dcterms:W3CDTF">2016-06-06T12:49:48Z</dcterms:created>
  <dcterms:modified xsi:type="dcterms:W3CDTF">2016-09-09T09:14:16Z</dcterms:modified>
</cp:coreProperties>
</file>